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8" r:id="rId2"/>
    <p:sldId id="259" r:id="rId3"/>
  </p:sldIdLst>
  <p:sldSz cx="50399950" cy="302402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31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>
        <p:scale>
          <a:sx n="16" d="100"/>
          <a:sy n="16" d="100"/>
        </p:scale>
        <p:origin x="-33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99994" y="4949049"/>
            <a:ext cx="37799963" cy="10528100"/>
          </a:xfrm>
        </p:spPr>
        <p:txBody>
          <a:bodyPr anchor="b"/>
          <a:lstStyle>
            <a:lvl1pPr algn="ctr">
              <a:defRPr sz="2480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99994" y="15883154"/>
            <a:ext cx="37799963" cy="7301067"/>
          </a:xfrm>
        </p:spPr>
        <p:txBody>
          <a:bodyPr/>
          <a:lstStyle>
            <a:lvl1pPr marL="0" indent="0" algn="ctr">
              <a:buNone/>
              <a:defRPr sz="9921"/>
            </a:lvl1pPr>
            <a:lvl2pPr marL="1890019" indent="0" algn="ctr">
              <a:buNone/>
              <a:defRPr sz="8268"/>
            </a:lvl2pPr>
            <a:lvl3pPr marL="3780038" indent="0" algn="ctr">
              <a:buNone/>
              <a:defRPr sz="7441"/>
            </a:lvl3pPr>
            <a:lvl4pPr marL="5670057" indent="0" algn="ctr">
              <a:buNone/>
              <a:defRPr sz="6614"/>
            </a:lvl4pPr>
            <a:lvl5pPr marL="7560076" indent="0" algn="ctr">
              <a:buNone/>
              <a:defRPr sz="6614"/>
            </a:lvl5pPr>
            <a:lvl6pPr marL="9450095" indent="0" algn="ctr">
              <a:buNone/>
              <a:defRPr sz="6614"/>
            </a:lvl6pPr>
            <a:lvl7pPr marL="11340114" indent="0" algn="ctr">
              <a:buNone/>
              <a:defRPr sz="6614"/>
            </a:lvl7pPr>
            <a:lvl8pPr marL="13230134" indent="0" algn="ctr">
              <a:buNone/>
              <a:defRPr sz="6614"/>
            </a:lvl8pPr>
            <a:lvl9pPr marL="15120153" indent="0" algn="ctr">
              <a:buNone/>
              <a:defRPr sz="661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74E41-FE89-42F9-A204-0847D9F5A33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9BC69-2381-4A57-8C36-7F0E566C76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6006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74E41-FE89-42F9-A204-0847D9F5A33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9BC69-2381-4A57-8C36-7F0E566C76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3941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067464" y="1610015"/>
            <a:ext cx="10867489" cy="2562724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64997" y="1610015"/>
            <a:ext cx="31972468" cy="2562724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74E41-FE89-42F9-A204-0847D9F5A33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9BC69-2381-4A57-8C36-7F0E566C76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09246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74E41-FE89-42F9-A204-0847D9F5A33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9BC69-2381-4A57-8C36-7F0E566C76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2990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8747" y="7539076"/>
            <a:ext cx="43469957" cy="12579118"/>
          </a:xfrm>
        </p:spPr>
        <p:txBody>
          <a:bodyPr anchor="b"/>
          <a:lstStyle>
            <a:lvl1pPr>
              <a:defRPr sz="2480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38747" y="20237197"/>
            <a:ext cx="43469957" cy="6615061"/>
          </a:xfrm>
        </p:spPr>
        <p:txBody>
          <a:bodyPr/>
          <a:lstStyle>
            <a:lvl1pPr marL="0" indent="0">
              <a:buNone/>
              <a:defRPr sz="9921">
                <a:solidFill>
                  <a:schemeClr val="tx1">
                    <a:tint val="75000"/>
                  </a:schemeClr>
                </a:solidFill>
              </a:defRPr>
            </a:lvl1pPr>
            <a:lvl2pPr marL="1890019" indent="0">
              <a:buNone/>
              <a:defRPr sz="8268">
                <a:solidFill>
                  <a:schemeClr val="tx1">
                    <a:tint val="75000"/>
                  </a:schemeClr>
                </a:solidFill>
              </a:defRPr>
            </a:lvl2pPr>
            <a:lvl3pPr marL="3780038" indent="0">
              <a:buNone/>
              <a:defRPr sz="7441">
                <a:solidFill>
                  <a:schemeClr val="tx1">
                    <a:tint val="75000"/>
                  </a:schemeClr>
                </a:solidFill>
              </a:defRPr>
            </a:lvl3pPr>
            <a:lvl4pPr marL="5670057" indent="0">
              <a:buNone/>
              <a:defRPr sz="6614">
                <a:solidFill>
                  <a:schemeClr val="tx1">
                    <a:tint val="75000"/>
                  </a:schemeClr>
                </a:solidFill>
              </a:defRPr>
            </a:lvl4pPr>
            <a:lvl5pPr marL="7560076" indent="0">
              <a:buNone/>
              <a:defRPr sz="6614">
                <a:solidFill>
                  <a:schemeClr val="tx1">
                    <a:tint val="75000"/>
                  </a:schemeClr>
                </a:solidFill>
              </a:defRPr>
            </a:lvl5pPr>
            <a:lvl6pPr marL="9450095" indent="0">
              <a:buNone/>
              <a:defRPr sz="6614">
                <a:solidFill>
                  <a:schemeClr val="tx1">
                    <a:tint val="75000"/>
                  </a:schemeClr>
                </a:solidFill>
              </a:defRPr>
            </a:lvl6pPr>
            <a:lvl7pPr marL="11340114" indent="0">
              <a:buNone/>
              <a:defRPr sz="6614">
                <a:solidFill>
                  <a:schemeClr val="tx1">
                    <a:tint val="75000"/>
                  </a:schemeClr>
                </a:solidFill>
              </a:defRPr>
            </a:lvl7pPr>
            <a:lvl8pPr marL="13230134" indent="0">
              <a:buNone/>
              <a:defRPr sz="6614">
                <a:solidFill>
                  <a:schemeClr val="tx1">
                    <a:tint val="75000"/>
                  </a:schemeClr>
                </a:solidFill>
              </a:defRPr>
            </a:lvl8pPr>
            <a:lvl9pPr marL="15120153" indent="0">
              <a:buNone/>
              <a:defRPr sz="661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74E41-FE89-42F9-A204-0847D9F5A33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9BC69-2381-4A57-8C36-7F0E566C76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0314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64996" y="8050077"/>
            <a:ext cx="21419979" cy="19187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514975" y="8050077"/>
            <a:ext cx="21419979" cy="19187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74E41-FE89-42F9-A204-0847D9F5A33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9BC69-2381-4A57-8C36-7F0E566C76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74173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1561" y="1610017"/>
            <a:ext cx="43469957" cy="58450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71563" y="7413073"/>
            <a:ext cx="21321539" cy="3633032"/>
          </a:xfrm>
        </p:spPr>
        <p:txBody>
          <a:bodyPr anchor="b"/>
          <a:lstStyle>
            <a:lvl1pPr marL="0" indent="0">
              <a:buNone/>
              <a:defRPr sz="9921" b="1"/>
            </a:lvl1pPr>
            <a:lvl2pPr marL="1890019" indent="0">
              <a:buNone/>
              <a:defRPr sz="8268" b="1"/>
            </a:lvl2pPr>
            <a:lvl3pPr marL="3780038" indent="0">
              <a:buNone/>
              <a:defRPr sz="7441" b="1"/>
            </a:lvl3pPr>
            <a:lvl4pPr marL="5670057" indent="0">
              <a:buNone/>
              <a:defRPr sz="6614" b="1"/>
            </a:lvl4pPr>
            <a:lvl5pPr marL="7560076" indent="0">
              <a:buNone/>
              <a:defRPr sz="6614" b="1"/>
            </a:lvl5pPr>
            <a:lvl6pPr marL="9450095" indent="0">
              <a:buNone/>
              <a:defRPr sz="6614" b="1"/>
            </a:lvl6pPr>
            <a:lvl7pPr marL="11340114" indent="0">
              <a:buNone/>
              <a:defRPr sz="6614" b="1"/>
            </a:lvl7pPr>
            <a:lvl8pPr marL="13230134" indent="0">
              <a:buNone/>
              <a:defRPr sz="6614" b="1"/>
            </a:lvl8pPr>
            <a:lvl9pPr marL="15120153" indent="0">
              <a:buNone/>
              <a:defRPr sz="661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563" y="11046105"/>
            <a:ext cx="21321539" cy="162471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514975" y="7413073"/>
            <a:ext cx="21426543" cy="3633032"/>
          </a:xfrm>
        </p:spPr>
        <p:txBody>
          <a:bodyPr anchor="b"/>
          <a:lstStyle>
            <a:lvl1pPr marL="0" indent="0">
              <a:buNone/>
              <a:defRPr sz="9921" b="1"/>
            </a:lvl1pPr>
            <a:lvl2pPr marL="1890019" indent="0">
              <a:buNone/>
              <a:defRPr sz="8268" b="1"/>
            </a:lvl2pPr>
            <a:lvl3pPr marL="3780038" indent="0">
              <a:buNone/>
              <a:defRPr sz="7441" b="1"/>
            </a:lvl3pPr>
            <a:lvl4pPr marL="5670057" indent="0">
              <a:buNone/>
              <a:defRPr sz="6614" b="1"/>
            </a:lvl4pPr>
            <a:lvl5pPr marL="7560076" indent="0">
              <a:buNone/>
              <a:defRPr sz="6614" b="1"/>
            </a:lvl5pPr>
            <a:lvl6pPr marL="9450095" indent="0">
              <a:buNone/>
              <a:defRPr sz="6614" b="1"/>
            </a:lvl6pPr>
            <a:lvl7pPr marL="11340114" indent="0">
              <a:buNone/>
              <a:defRPr sz="6614" b="1"/>
            </a:lvl7pPr>
            <a:lvl8pPr marL="13230134" indent="0">
              <a:buNone/>
              <a:defRPr sz="6614" b="1"/>
            </a:lvl8pPr>
            <a:lvl9pPr marL="15120153" indent="0">
              <a:buNone/>
              <a:defRPr sz="661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514975" y="11046105"/>
            <a:ext cx="21426543" cy="162471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74E41-FE89-42F9-A204-0847D9F5A33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9BC69-2381-4A57-8C36-7F0E566C76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2564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74E41-FE89-42F9-A204-0847D9F5A33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9BC69-2381-4A57-8C36-7F0E566C76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70035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74E41-FE89-42F9-A204-0847D9F5A33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9BC69-2381-4A57-8C36-7F0E566C76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69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1563" y="2016019"/>
            <a:ext cx="16255294" cy="7056067"/>
          </a:xfrm>
        </p:spPr>
        <p:txBody>
          <a:bodyPr anchor="b"/>
          <a:lstStyle>
            <a:lvl1pPr>
              <a:defRPr sz="1322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6543" y="4354044"/>
            <a:ext cx="25514975" cy="21490205"/>
          </a:xfrm>
        </p:spPr>
        <p:txBody>
          <a:bodyPr/>
          <a:lstStyle>
            <a:lvl1pPr>
              <a:defRPr sz="13228"/>
            </a:lvl1pPr>
            <a:lvl2pPr>
              <a:defRPr sz="11575"/>
            </a:lvl2pPr>
            <a:lvl3pPr>
              <a:defRPr sz="9921"/>
            </a:lvl3pPr>
            <a:lvl4pPr>
              <a:defRPr sz="8268"/>
            </a:lvl4pPr>
            <a:lvl5pPr>
              <a:defRPr sz="8268"/>
            </a:lvl5pPr>
            <a:lvl6pPr>
              <a:defRPr sz="8268"/>
            </a:lvl6pPr>
            <a:lvl7pPr>
              <a:defRPr sz="8268"/>
            </a:lvl7pPr>
            <a:lvl8pPr>
              <a:defRPr sz="8268"/>
            </a:lvl8pPr>
            <a:lvl9pPr>
              <a:defRPr sz="826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71563" y="9072087"/>
            <a:ext cx="16255294" cy="16807162"/>
          </a:xfrm>
        </p:spPr>
        <p:txBody>
          <a:bodyPr/>
          <a:lstStyle>
            <a:lvl1pPr marL="0" indent="0">
              <a:buNone/>
              <a:defRPr sz="6614"/>
            </a:lvl1pPr>
            <a:lvl2pPr marL="1890019" indent="0">
              <a:buNone/>
              <a:defRPr sz="5787"/>
            </a:lvl2pPr>
            <a:lvl3pPr marL="3780038" indent="0">
              <a:buNone/>
              <a:defRPr sz="4961"/>
            </a:lvl3pPr>
            <a:lvl4pPr marL="5670057" indent="0">
              <a:buNone/>
              <a:defRPr sz="4134"/>
            </a:lvl4pPr>
            <a:lvl5pPr marL="7560076" indent="0">
              <a:buNone/>
              <a:defRPr sz="4134"/>
            </a:lvl5pPr>
            <a:lvl6pPr marL="9450095" indent="0">
              <a:buNone/>
              <a:defRPr sz="4134"/>
            </a:lvl6pPr>
            <a:lvl7pPr marL="11340114" indent="0">
              <a:buNone/>
              <a:defRPr sz="4134"/>
            </a:lvl7pPr>
            <a:lvl8pPr marL="13230134" indent="0">
              <a:buNone/>
              <a:defRPr sz="4134"/>
            </a:lvl8pPr>
            <a:lvl9pPr marL="15120153" indent="0">
              <a:buNone/>
              <a:defRPr sz="413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74E41-FE89-42F9-A204-0847D9F5A33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9BC69-2381-4A57-8C36-7F0E566C76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7759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1563" y="2016019"/>
            <a:ext cx="16255294" cy="7056067"/>
          </a:xfrm>
        </p:spPr>
        <p:txBody>
          <a:bodyPr anchor="b"/>
          <a:lstStyle>
            <a:lvl1pPr>
              <a:defRPr sz="1322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426543" y="4354044"/>
            <a:ext cx="25514975" cy="21490205"/>
          </a:xfrm>
        </p:spPr>
        <p:txBody>
          <a:bodyPr anchor="t"/>
          <a:lstStyle>
            <a:lvl1pPr marL="0" indent="0">
              <a:buNone/>
              <a:defRPr sz="13228"/>
            </a:lvl1pPr>
            <a:lvl2pPr marL="1890019" indent="0">
              <a:buNone/>
              <a:defRPr sz="11575"/>
            </a:lvl2pPr>
            <a:lvl3pPr marL="3780038" indent="0">
              <a:buNone/>
              <a:defRPr sz="9921"/>
            </a:lvl3pPr>
            <a:lvl4pPr marL="5670057" indent="0">
              <a:buNone/>
              <a:defRPr sz="8268"/>
            </a:lvl4pPr>
            <a:lvl5pPr marL="7560076" indent="0">
              <a:buNone/>
              <a:defRPr sz="8268"/>
            </a:lvl5pPr>
            <a:lvl6pPr marL="9450095" indent="0">
              <a:buNone/>
              <a:defRPr sz="8268"/>
            </a:lvl6pPr>
            <a:lvl7pPr marL="11340114" indent="0">
              <a:buNone/>
              <a:defRPr sz="8268"/>
            </a:lvl7pPr>
            <a:lvl8pPr marL="13230134" indent="0">
              <a:buNone/>
              <a:defRPr sz="8268"/>
            </a:lvl8pPr>
            <a:lvl9pPr marL="15120153" indent="0">
              <a:buNone/>
              <a:defRPr sz="826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71563" y="9072087"/>
            <a:ext cx="16255294" cy="16807162"/>
          </a:xfrm>
        </p:spPr>
        <p:txBody>
          <a:bodyPr/>
          <a:lstStyle>
            <a:lvl1pPr marL="0" indent="0">
              <a:buNone/>
              <a:defRPr sz="6614"/>
            </a:lvl1pPr>
            <a:lvl2pPr marL="1890019" indent="0">
              <a:buNone/>
              <a:defRPr sz="5787"/>
            </a:lvl2pPr>
            <a:lvl3pPr marL="3780038" indent="0">
              <a:buNone/>
              <a:defRPr sz="4961"/>
            </a:lvl3pPr>
            <a:lvl4pPr marL="5670057" indent="0">
              <a:buNone/>
              <a:defRPr sz="4134"/>
            </a:lvl4pPr>
            <a:lvl5pPr marL="7560076" indent="0">
              <a:buNone/>
              <a:defRPr sz="4134"/>
            </a:lvl5pPr>
            <a:lvl6pPr marL="9450095" indent="0">
              <a:buNone/>
              <a:defRPr sz="4134"/>
            </a:lvl6pPr>
            <a:lvl7pPr marL="11340114" indent="0">
              <a:buNone/>
              <a:defRPr sz="4134"/>
            </a:lvl7pPr>
            <a:lvl8pPr marL="13230134" indent="0">
              <a:buNone/>
              <a:defRPr sz="4134"/>
            </a:lvl8pPr>
            <a:lvl9pPr marL="15120153" indent="0">
              <a:buNone/>
              <a:defRPr sz="4134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E74E41-FE89-42F9-A204-0847D9F5A33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9BC69-2381-4A57-8C36-7F0E566C76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07443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64997" y="1610017"/>
            <a:ext cx="43469957" cy="5845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4997" y="8050077"/>
            <a:ext cx="43469957" cy="19187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64996" y="28028269"/>
            <a:ext cx="11339989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9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E74E41-FE89-42F9-A204-0847D9F5A334}" type="datetimeFigureOut">
              <a:rPr lang="en-CA" smtClean="0"/>
              <a:t>2023-12-05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694984" y="28028269"/>
            <a:ext cx="1700998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9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594965" y="28028269"/>
            <a:ext cx="11339989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9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9BC69-2381-4A57-8C36-7F0E566C76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87813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780038" rtl="0" eaLnBrk="1" latinLnBrk="0" hangingPunct="1">
        <a:lnSpc>
          <a:spcPct val="90000"/>
        </a:lnSpc>
        <a:spcBef>
          <a:spcPct val="0"/>
        </a:spcBef>
        <a:buNone/>
        <a:defRPr sz="181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45010" indent="-945010" algn="l" defTabSz="3780038" rtl="0" eaLnBrk="1" latinLnBrk="0" hangingPunct="1">
        <a:lnSpc>
          <a:spcPct val="90000"/>
        </a:lnSpc>
        <a:spcBef>
          <a:spcPts val="4134"/>
        </a:spcBef>
        <a:buFont typeface="Arial" panose="020B0604020202020204" pitchFamily="34" charset="0"/>
        <a:buChar char="•"/>
        <a:defRPr sz="11575" kern="1200">
          <a:solidFill>
            <a:schemeClr val="tx1"/>
          </a:solidFill>
          <a:latin typeface="+mn-lt"/>
          <a:ea typeface="+mn-ea"/>
          <a:cs typeface="+mn-cs"/>
        </a:defRPr>
      </a:lvl1pPr>
      <a:lvl2pPr marL="2835029" indent="-945010" algn="l" defTabSz="3780038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9921" kern="1200">
          <a:solidFill>
            <a:schemeClr val="tx1"/>
          </a:solidFill>
          <a:latin typeface="+mn-lt"/>
          <a:ea typeface="+mn-ea"/>
          <a:cs typeface="+mn-cs"/>
        </a:defRPr>
      </a:lvl2pPr>
      <a:lvl3pPr marL="4725048" indent="-945010" algn="l" defTabSz="3780038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8268" kern="1200">
          <a:solidFill>
            <a:schemeClr val="tx1"/>
          </a:solidFill>
          <a:latin typeface="+mn-lt"/>
          <a:ea typeface="+mn-ea"/>
          <a:cs typeface="+mn-cs"/>
        </a:defRPr>
      </a:lvl3pPr>
      <a:lvl4pPr marL="6615067" indent="-945010" algn="l" defTabSz="3780038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7441" kern="1200">
          <a:solidFill>
            <a:schemeClr val="tx1"/>
          </a:solidFill>
          <a:latin typeface="+mn-lt"/>
          <a:ea typeface="+mn-ea"/>
          <a:cs typeface="+mn-cs"/>
        </a:defRPr>
      </a:lvl4pPr>
      <a:lvl5pPr marL="8505086" indent="-945010" algn="l" defTabSz="3780038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7441" kern="1200">
          <a:solidFill>
            <a:schemeClr val="tx1"/>
          </a:solidFill>
          <a:latin typeface="+mn-lt"/>
          <a:ea typeface="+mn-ea"/>
          <a:cs typeface="+mn-cs"/>
        </a:defRPr>
      </a:lvl5pPr>
      <a:lvl6pPr marL="10395105" indent="-945010" algn="l" defTabSz="3780038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7441" kern="1200">
          <a:solidFill>
            <a:schemeClr val="tx1"/>
          </a:solidFill>
          <a:latin typeface="+mn-lt"/>
          <a:ea typeface="+mn-ea"/>
          <a:cs typeface="+mn-cs"/>
        </a:defRPr>
      </a:lvl6pPr>
      <a:lvl7pPr marL="12285124" indent="-945010" algn="l" defTabSz="3780038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7441" kern="1200">
          <a:solidFill>
            <a:schemeClr val="tx1"/>
          </a:solidFill>
          <a:latin typeface="+mn-lt"/>
          <a:ea typeface="+mn-ea"/>
          <a:cs typeface="+mn-cs"/>
        </a:defRPr>
      </a:lvl7pPr>
      <a:lvl8pPr marL="14175143" indent="-945010" algn="l" defTabSz="3780038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7441" kern="1200">
          <a:solidFill>
            <a:schemeClr val="tx1"/>
          </a:solidFill>
          <a:latin typeface="+mn-lt"/>
          <a:ea typeface="+mn-ea"/>
          <a:cs typeface="+mn-cs"/>
        </a:defRPr>
      </a:lvl8pPr>
      <a:lvl9pPr marL="16065162" indent="-945010" algn="l" defTabSz="3780038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74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780038" rtl="0" eaLnBrk="1" latinLnBrk="0" hangingPunct="1">
        <a:defRPr sz="7441" kern="1200">
          <a:solidFill>
            <a:schemeClr val="tx1"/>
          </a:solidFill>
          <a:latin typeface="+mn-lt"/>
          <a:ea typeface="+mn-ea"/>
          <a:cs typeface="+mn-cs"/>
        </a:defRPr>
      </a:lvl1pPr>
      <a:lvl2pPr marL="1890019" algn="l" defTabSz="3780038" rtl="0" eaLnBrk="1" latinLnBrk="0" hangingPunct="1">
        <a:defRPr sz="7441" kern="1200">
          <a:solidFill>
            <a:schemeClr val="tx1"/>
          </a:solidFill>
          <a:latin typeface="+mn-lt"/>
          <a:ea typeface="+mn-ea"/>
          <a:cs typeface="+mn-cs"/>
        </a:defRPr>
      </a:lvl2pPr>
      <a:lvl3pPr marL="3780038" algn="l" defTabSz="3780038" rtl="0" eaLnBrk="1" latinLnBrk="0" hangingPunct="1">
        <a:defRPr sz="7441" kern="1200">
          <a:solidFill>
            <a:schemeClr val="tx1"/>
          </a:solidFill>
          <a:latin typeface="+mn-lt"/>
          <a:ea typeface="+mn-ea"/>
          <a:cs typeface="+mn-cs"/>
        </a:defRPr>
      </a:lvl3pPr>
      <a:lvl4pPr marL="5670057" algn="l" defTabSz="3780038" rtl="0" eaLnBrk="1" latinLnBrk="0" hangingPunct="1">
        <a:defRPr sz="7441" kern="1200">
          <a:solidFill>
            <a:schemeClr val="tx1"/>
          </a:solidFill>
          <a:latin typeface="+mn-lt"/>
          <a:ea typeface="+mn-ea"/>
          <a:cs typeface="+mn-cs"/>
        </a:defRPr>
      </a:lvl4pPr>
      <a:lvl5pPr marL="7560076" algn="l" defTabSz="3780038" rtl="0" eaLnBrk="1" latinLnBrk="0" hangingPunct="1">
        <a:defRPr sz="7441" kern="1200">
          <a:solidFill>
            <a:schemeClr val="tx1"/>
          </a:solidFill>
          <a:latin typeface="+mn-lt"/>
          <a:ea typeface="+mn-ea"/>
          <a:cs typeface="+mn-cs"/>
        </a:defRPr>
      </a:lvl5pPr>
      <a:lvl6pPr marL="9450095" algn="l" defTabSz="3780038" rtl="0" eaLnBrk="1" latinLnBrk="0" hangingPunct="1">
        <a:defRPr sz="7441" kern="1200">
          <a:solidFill>
            <a:schemeClr val="tx1"/>
          </a:solidFill>
          <a:latin typeface="+mn-lt"/>
          <a:ea typeface="+mn-ea"/>
          <a:cs typeface="+mn-cs"/>
        </a:defRPr>
      </a:lvl6pPr>
      <a:lvl7pPr marL="11340114" algn="l" defTabSz="3780038" rtl="0" eaLnBrk="1" latinLnBrk="0" hangingPunct="1">
        <a:defRPr sz="7441" kern="1200">
          <a:solidFill>
            <a:schemeClr val="tx1"/>
          </a:solidFill>
          <a:latin typeface="+mn-lt"/>
          <a:ea typeface="+mn-ea"/>
          <a:cs typeface="+mn-cs"/>
        </a:defRPr>
      </a:lvl7pPr>
      <a:lvl8pPr marL="13230134" algn="l" defTabSz="3780038" rtl="0" eaLnBrk="1" latinLnBrk="0" hangingPunct="1">
        <a:defRPr sz="7441" kern="1200">
          <a:solidFill>
            <a:schemeClr val="tx1"/>
          </a:solidFill>
          <a:latin typeface="+mn-lt"/>
          <a:ea typeface="+mn-ea"/>
          <a:cs typeface="+mn-cs"/>
        </a:defRPr>
      </a:lvl8pPr>
      <a:lvl9pPr marL="15120153" algn="l" defTabSz="3780038" rtl="0" eaLnBrk="1" latinLnBrk="0" hangingPunct="1">
        <a:defRPr sz="74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D5CED50-2FAD-F185-B9F7-60BA6A9D950A}"/>
              </a:ext>
            </a:extLst>
          </p:cNvPr>
          <p:cNvSpPr/>
          <p:nvPr/>
        </p:nvSpPr>
        <p:spPr>
          <a:xfrm>
            <a:off x="0" y="-612819"/>
            <a:ext cx="52388286" cy="4277496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5">
                  <a:lumMod val="10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3D18309-EAAA-A38A-3B6B-59997060144A}"/>
              </a:ext>
            </a:extLst>
          </p:cNvPr>
          <p:cNvSpPr/>
          <p:nvPr/>
        </p:nvSpPr>
        <p:spPr>
          <a:xfrm>
            <a:off x="6948110" y="-580373"/>
            <a:ext cx="39467415" cy="4277496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5">
                  <a:lumMod val="10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800" dirty="0">
                <a:solidFill>
                  <a:schemeClr val="tx1"/>
                </a:solidFill>
                <a:latin typeface="Times" pitchFamily="2" charset="0"/>
                <a:ea typeface="Noteworthy Light" panose="02000400000000000000" pitchFamily="2" charset="77"/>
                <a:cs typeface="Kohinoor Bangla" panose="02000000000000000000" pitchFamily="2" charset="77"/>
              </a:rPr>
              <a:t>Bangladeshi Community Association of Saskatchewan</a:t>
            </a:r>
          </a:p>
          <a:p>
            <a:pPr algn="ctr"/>
            <a:r>
              <a:rPr lang="en-US" sz="13800" dirty="0" err="1">
                <a:solidFill>
                  <a:schemeClr val="tx1"/>
                </a:solidFill>
                <a:latin typeface="SolaimanLipi" panose="03000600000000000000" pitchFamily="66" charset="0"/>
                <a:ea typeface="Noteworthy Light" panose="02000400000000000000" pitchFamily="2" charset="77"/>
                <a:cs typeface="SolaimanLipi" panose="03000600000000000000" pitchFamily="66" charset="0"/>
              </a:rPr>
              <a:t>বাংলাদেশী</a:t>
            </a:r>
            <a:r>
              <a:rPr lang="bn-IN" sz="13800" dirty="0">
                <a:solidFill>
                  <a:schemeClr val="tx1"/>
                </a:solidFill>
                <a:latin typeface="SolaimanLipi" panose="03000600000000000000" pitchFamily="66" charset="0"/>
                <a:ea typeface="Noteworthy Light" panose="02000400000000000000" pitchFamily="2" charset="77"/>
                <a:cs typeface="SolaimanLipi" panose="03000600000000000000" pitchFamily="66" charset="0"/>
              </a:rPr>
              <a:t> কমিউনিটি এ্যসোসিয়েশন অব সাসকাচুয়ান</a:t>
            </a:r>
            <a:endParaRPr lang="en-US" sz="13800" dirty="0">
              <a:solidFill>
                <a:schemeClr val="tx1"/>
              </a:solidFill>
              <a:latin typeface="SolaimanLipi" panose="03000600000000000000" pitchFamily="66" charset="0"/>
              <a:ea typeface="Noteworthy Light" panose="02000400000000000000" pitchFamily="2" charset="77"/>
              <a:cs typeface="SolaimanLipi" panose="03000600000000000000" pitchFamily="66" charset="0"/>
            </a:endParaRPr>
          </a:p>
        </p:txBody>
      </p:sp>
      <p:pic>
        <p:nvPicPr>
          <p:cNvPr id="6" name="Picture 5" descr="A flag and flowers with a yellow border&#10;&#10;Description automatically generated">
            <a:extLst>
              <a:ext uri="{FF2B5EF4-FFF2-40B4-BE49-F238E27FC236}">
                <a16:creationId xmlns:a16="http://schemas.microsoft.com/office/drawing/2014/main" id="{FA7E3FC1-FF51-7E69-2A92-BB33D9C25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165" y="-156710"/>
            <a:ext cx="6896519" cy="38862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87504BD-EDFA-03C6-C73A-D997ED8293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95977" y="140257"/>
            <a:ext cx="5816739" cy="2692941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2084E08-9DD1-0AAB-B815-1AB33C148A61}"/>
              </a:ext>
            </a:extLst>
          </p:cNvPr>
          <p:cNvSpPr/>
          <p:nvPr/>
        </p:nvSpPr>
        <p:spPr>
          <a:xfrm>
            <a:off x="14478000" y="8321040"/>
            <a:ext cx="27950160" cy="27432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9212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ainting of tigers and birds&#10;&#10;Description automatically generated">
            <a:extLst>
              <a:ext uri="{FF2B5EF4-FFF2-40B4-BE49-F238E27FC236}">
                <a16:creationId xmlns:a16="http://schemas.microsoft.com/office/drawing/2014/main" id="{31FD2182-FAB3-C8DB-0C62-DD2AB70667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31" t="3903" r="11877" b="11478"/>
          <a:stretch/>
        </p:blipFill>
        <p:spPr>
          <a:xfrm>
            <a:off x="-1" y="-612820"/>
            <a:ext cx="50399951" cy="3085310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3D18309-EAAA-A38A-3B6B-59997060144A}"/>
              </a:ext>
            </a:extLst>
          </p:cNvPr>
          <p:cNvSpPr/>
          <p:nvPr/>
        </p:nvSpPr>
        <p:spPr>
          <a:xfrm>
            <a:off x="0" y="-612819"/>
            <a:ext cx="50399950" cy="430777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5">
                  <a:lumMod val="10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500" dirty="0">
                <a:solidFill>
                  <a:schemeClr val="tx1"/>
                </a:solidFill>
                <a:latin typeface="Times" pitchFamily="2" charset="0"/>
                <a:ea typeface="Noteworthy Light" panose="02000400000000000000" pitchFamily="2" charset="77"/>
                <a:cs typeface="Kohinoor Bangla" panose="02000000000000000000" pitchFamily="2" charset="77"/>
              </a:rPr>
              <a:t>Bangladeshi Community Association of Saskatchewan</a:t>
            </a:r>
          </a:p>
          <a:p>
            <a:pPr algn="ctr"/>
            <a:r>
              <a:rPr lang="en-US" sz="11500" dirty="0" err="1">
                <a:solidFill>
                  <a:schemeClr val="tx1"/>
                </a:solidFill>
                <a:latin typeface="SolaimanLipi" panose="03000600000000000000" pitchFamily="66" charset="0"/>
                <a:ea typeface="Noteworthy Light" panose="02000400000000000000" pitchFamily="2" charset="77"/>
                <a:cs typeface="SolaimanLipi" panose="03000600000000000000" pitchFamily="66" charset="0"/>
              </a:rPr>
              <a:t>বাংলাদেশী</a:t>
            </a:r>
            <a:r>
              <a:rPr lang="bn-IN" sz="11500" dirty="0">
                <a:solidFill>
                  <a:schemeClr val="tx1"/>
                </a:solidFill>
                <a:latin typeface="SolaimanLipi" panose="03000600000000000000" pitchFamily="66" charset="0"/>
                <a:ea typeface="Noteworthy Light" panose="02000400000000000000" pitchFamily="2" charset="77"/>
                <a:cs typeface="SolaimanLipi" panose="03000600000000000000" pitchFamily="66" charset="0"/>
              </a:rPr>
              <a:t> কমিউনিটি এ্যসোসিয়েশন অব সাসকাচুয়ান</a:t>
            </a:r>
            <a:endParaRPr lang="en-US" sz="11500" dirty="0">
              <a:solidFill>
                <a:schemeClr val="tx1"/>
              </a:solidFill>
              <a:latin typeface="SolaimanLipi" panose="03000600000000000000" pitchFamily="66" charset="0"/>
              <a:ea typeface="Noteworthy Light" panose="02000400000000000000" pitchFamily="2" charset="77"/>
              <a:cs typeface="SolaimanLipi" panose="03000600000000000000" pitchFamily="66" charset="0"/>
            </a:endParaRPr>
          </a:p>
        </p:txBody>
      </p:sp>
      <p:pic>
        <p:nvPicPr>
          <p:cNvPr id="6" name="Picture 5" descr="A flag and flowers with a yellow border&#10;&#10;Description automatically generated">
            <a:extLst>
              <a:ext uri="{FF2B5EF4-FFF2-40B4-BE49-F238E27FC236}">
                <a16:creationId xmlns:a16="http://schemas.microsoft.com/office/drawing/2014/main" id="{FA7E3FC1-FF51-7E69-2A92-BB33D9C25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9781" y="96269"/>
            <a:ext cx="6121179" cy="344936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87504BD-EDFA-03C6-C73A-D997ED8293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56901" y="504962"/>
            <a:ext cx="5816739" cy="2692941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ECED5B7B-CE4E-963B-1B85-A879A8A2BBE8}"/>
              </a:ext>
            </a:extLst>
          </p:cNvPr>
          <p:cNvSpPr/>
          <p:nvPr/>
        </p:nvSpPr>
        <p:spPr>
          <a:xfrm>
            <a:off x="15933844" y="13783434"/>
            <a:ext cx="10637544" cy="9849702"/>
          </a:xfrm>
          <a:prstGeom prst="ellipse">
            <a:avLst/>
          </a:prstGeom>
          <a:solidFill>
            <a:srgbClr val="C00000"/>
          </a:solidFill>
          <a:ln w="6350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800" b="1" dirty="0">
                <a:solidFill>
                  <a:schemeClr val="bg1"/>
                </a:solidFill>
              </a:rPr>
              <a:t>53RD</a:t>
            </a:r>
            <a:endParaRPr lang="en-CA" sz="22800" b="1" dirty="0">
              <a:solidFill>
                <a:schemeClr val="bg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6A40E7D-A15D-84DD-954B-9A247B075410}"/>
              </a:ext>
            </a:extLst>
          </p:cNvPr>
          <p:cNvSpPr/>
          <p:nvPr/>
        </p:nvSpPr>
        <p:spPr>
          <a:xfrm>
            <a:off x="18895781" y="20240747"/>
            <a:ext cx="41868293" cy="3392389"/>
          </a:xfrm>
          <a:prstGeom prst="roundRect">
            <a:avLst>
              <a:gd name="adj" fmla="val 50000"/>
            </a:avLst>
          </a:prstGeom>
          <a:solidFill>
            <a:schemeClr val="bg1">
              <a:alpha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22800" b="1" dirty="0">
                <a:solidFill>
                  <a:srgbClr val="C00000"/>
                </a:solidFill>
              </a:rPr>
              <a:t> Victory Day Celebration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7E3678A-10E8-4685-3A97-9B11B4ED779E}"/>
              </a:ext>
            </a:extLst>
          </p:cNvPr>
          <p:cNvSpPr/>
          <p:nvPr/>
        </p:nvSpPr>
        <p:spPr>
          <a:xfrm>
            <a:off x="-18794379" y="13117538"/>
            <a:ext cx="41868293" cy="3392389"/>
          </a:xfrm>
          <a:prstGeom prst="roundRect">
            <a:avLst>
              <a:gd name="adj" fmla="val 50000"/>
            </a:avLst>
          </a:prstGeom>
          <a:solidFill>
            <a:schemeClr val="bg1">
              <a:alpha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CA" sz="22800" b="1" dirty="0">
                <a:solidFill>
                  <a:srgbClr val="C00000"/>
                </a:solidFill>
              </a:rPr>
              <a:t>Presents     </a:t>
            </a:r>
          </a:p>
        </p:txBody>
      </p:sp>
    </p:spTree>
    <p:extLst>
      <p:ext uri="{BB962C8B-B14F-4D97-AF65-F5344CB8AC3E}">
        <p14:creationId xmlns:p14="http://schemas.microsoft.com/office/powerpoint/2010/main" val="293202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101</TotalTime>
  <Words>26</Words>
  <Application>Microsoft Office PowerPoint</Application>
  <PresentationFormat>Custom</PresentationFormat>
  <Paragraphs>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SolaimanLipi</vt:lpstr>
      <vt:lpstr>Times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Alimul Haque Khan</dc:creator>
  <cp:lastModifiedBy>Alimul Haque Khan</cp:lastModifiedBy>
  <cp:revision>2</cp:revision>
  <dcterms:created xsi:type="dcterms:W3CDTF">2023-12-06T00:13:26Z</dcterms:created>
  <dcterms:modified xsi:type="dcterms:W3CDTF">2023-12-06T02:03:54Z</dcterms:modified>
</cp:coreProperties>
</file>

<file path=docProps/thumbnail.jpeg>
</file>